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4" r:id="rId8"/>
    <p:sldId id="269" r:id="rId9"/>
    <p:sldId id="265" r:id="rId10"/>
    <p:sldId id="268" r:id="rId11"/>
    <p:sldId id="267" r:id="rId12"/>
    <p:sldId id="283" r:id="rId13"/>
    <p:sldId id="272" r:id="rId14"/>
    <p:sldId id="270" r:id="rId15"/>
    <p:sldId id="279" r:id="rId16"/>
    <p:sldId id="273" r:id="rId17"/>
    <p:sldId id="271" r:id="rId18"/>
    <p:sldId id="274" r:id="rId19"/>
    <p:sldId id="275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1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931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3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65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1315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56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15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920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441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28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77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25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10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74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30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37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35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26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1C01-A399-4E81-83BB-2CC6FE47E51D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538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15737" y="1807105"/>
            <a:ext cx="9448800" cy="1825096"/>
          </a:xfrm>
        </p:spPr>
        <p:txBody>
          <a:bodyPr>
            <a:normAutofit/>
          </a:bodyPr>
          <a:lstStyle/>
          <a:p>
            <a:r>
              <a:rPr lang="en-US" sz="7200" dirty="0" err="1" smtClean="0"/>
              <a:t>T</a:t>
            </a:r>
            <a:r>
              <a:rPr lang="en-US" dirty="0" err="1" smtClean="0"/>
              <a:t>ank</a:t>
            </a:r>
            <a:r>
              <a:rPr lang="en-US" sz="7200" dirty="0" err="1" smtClean="0"/>
              <a:t>b</a:t>
            </a:r>
            <a:r>
              <a:rPr lang="en-US" dirty="0" err="1" smtClean="0"/>
              <a:t>attles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15737" y="4223681"/>
            <a:ext cx="7232469" cy="468812"/>
          </a:xfrm>
        </p:spPr>
        <p:txBody>
          <a:bodyPr/>
          <a:lstStyle/>
          <a:p>
            <a:r>
              <a:rPr lang="ru-RU" dirty="0" smtClean="0"/>
              <a:t>Руководитель проекта: Полярный </a:t>
            </a:r>
            <a:r>
              <a:rPr lang="ru-RU" dirty="0"/>
              <a:t>Н</a:t>
            </a:r>
            <a:r>
              <a:rPr lang="ru-RU" dirty="0" smtClean="0"/>
              <a:t>иколай Вадимович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7735"/>
            <a:ext cx="1667108" cy="100026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815737" y="4692493"/>
            <a:ext cx="7366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Подготовил: Васильев Алексей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957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 стенками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166907" y="1357144"/>
            <a:ext cx="1635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FF00"/>
                </a:solidFill>
              </a:rPr>
              <a:t>Проблема 1</a:t>
            </a:r>
            <a:endParaRPr lang="en-US" dirty="0" smtClean="0">
              <a:solidFill>
                <a:srgbClr val="00FF00"/>
              </a:solidFill>
            </a:endParaRPr>
          </a:p>
          <a:p>
            <a:r>
              <a:rPr lang="ru-RU" dirty="0" smtClean="0">
                <a:solidFill>
                  <a:srgbClr val="00FF00"/>
                </a:solidFill>
              </a:rPr>
              <a:t>Решение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92" y="1846578"/>
            <a:ext cx="8767609" cy="4720088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90525" y="2194560"/>
            <a:ext cx="3019425" cy="4024125"/>
          </a:xfrm>
        </p:spPr>
        <p:txBody>
          <a:bodyPr/>
          <a:lstStyle/>
          <a:p>
            <a:r>
              <a:rPr lang="ru-RU" dirty="0" smtClean="0"/>
              <a:t>Упростим задачу. Будем пересекать танк с  полуплоскостью.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432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со стенками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48" y="2126585"/>
            <a:ext cx="3333751" cy="3711098"/>
          </a:xfrm>
        </p:spPr>
        <p:txBody>
          <a:bodyPr/>
          <a:lstStyle/>
          <a:p>
            <a:r>
              <a:rPr lang="ru-RU" dirty="0" smtClean="0"/>
              <a:t>При создании презентации было замечено, что танк отталкивается на модуль скорости…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13" y="2126585"/>
            <a:ext cx="7824278" cy="4061331"/>
          </a:xfrm>
          <a:prstGeom prst="rect">
            <a:avLst/>
          </a:prstGeom>
          <a:ln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360670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со стенками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48" y="2126585"/>
            <a:ext cx="3333751" cy="371109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Вычитается не проекция скорости…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16" y="2126585"/>
            <a:ext cx="7822475" cy="4060395"/>
          </a:xfrm>
          <a:prstGeom prst="rect">
            <a:avLst/>
          </a:prstGeom>
          <a:ln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205824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23909" y="206718"/>
            <a:ext cx="4182291" cy="1293028"/>
          </a:xfrm>
        </p:spPr>
        <p:txBody>
          <a:bodyPr/>
          <a:lstStyle/>
          <a:p>
            <a:r>
              <a:rPr lang="ru-RU" dirty="0" smtClean="0"/>
              <a:t>Модель бота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870816" y="1315080"/>
            <a:ext cx="163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FF00"/>
                </a:solidFill>
              </a:rPr>
              <a:t>Проблема </a:t>
            </a:r>
            <a:r>
              <a:rPr lang="en-US" dirty="0" smtClean="0">
                <a:solidFill>
                  <a:srgbClr val="00FF00"/>
                </a:solidFill>
              </a:rPr>
              <a:t>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9675" y="2281646"/>
            <a:ext cx="3886200" cy="836023"/>
          </a:xfrm>
        </p:spPr>
        <p:txBody>
          <a:bodyPr/>
          <a:lstStyle/>
          <a:p>
            <a:r>
              <a:rPr lang="ru-RU" dirty="0" smtClean="0"/>
              <a:t>Как направлять бота?</a:t>
            </a:r>
          </a:p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636" y="1627948"/>
            <a:ext cx="3082832" cy="45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0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23909" y="206718"/>
            <a:ext cx="4182291" cy="1293028"/>
          </a:xfrm>
        </p:spPr>
        <p:txBody>
          <a:bodyPr/>
          <a:lstStyle/>
          <a:p>
            <a:r>
              <a:rPr lang="ru-RU" dirty="0" smtClean="0"/>
              <a:t>Модель бота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870816" y="1315080"/>
            <a:ext cx="21731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FF00"/>
                </a:solidFill>
              </a:rPr>
              <a:t>Проблема </a:t>
            </a:r>
            <a:r>
              <a:rPr lang="en-US" dirty="0" smtClean="0">
                <a:solidFill>
                  <a:srgbClr val="00FF00"/>
                </a:solidFill>
              </a:rPr>
              <a:t>2</a:t>
            </a:r>
            <a:endParaRPr lang="ru-RU" dirty="0" smtClean="0">
              <a:solidFill>
                <a:srgbClr val="00FF00"/>
              </a:solidFill>
            </a:endParaRPr>
          </a:p>
          <a:p>
            <a:r>
              <a:rPr lang="ru-RU" sz="1400" dirty="0" smtClean="0">
                <a:solidFill>
                  <a:srgbClr val="00FF00"/>
                </a:solidFill>
              </a:rPr>
              <a:t>Временное решение</a:t>
            </a:r>
          </a:p>
          <a:p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185" y="1949551"/>
            <a:ext cx="9249412" cy="49794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3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23909" y="206718"/>
            <a:ext cx="4182291" cy="1293028"/>
          </a:xfrm>
        </p:spPr>
        <p:txBody>
          <a:bodyPr/>
          <a:lstStyle/>
          <a:p>
            <a:r>
              <a:rPr lang="ru-RU" dirty="0" smtClean="0"/>
              <a:t>Модель бота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870816" y="1315080"/>
            <a:ext cx="21731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FF00"/>
                </a:solidFill>
              </a:rPr>
              <a:t>Проблема </a:t>
            </a:r>
            <a:r>
              <a:rPr lang="en-US" dirty="0" smtClean="0">
                <a:solidFill>
                  <a:srgbClr val="00FF00"/>
                </a:solidFill>
              </a:rPr>
              <a:t>2</a:t>
            </a:r>
            <a:endParaRPr lang="ru-RU" dirty="0" smtClean="0">
              <a:solidFill>
                <a:srgbClr val="00FF00"/>
              </a:solidFill>
            </a:endParaRPr>
          </a:p>
          <a:p>
            <a:r>
              <a:rPr lang="ru-RU" sz="1400" dirty="0" smtClean="0">
                <a:solidFill>
                  <a:srgbClr val="00FF00"/>
                </a:solidFill>
              </a:rPr>
              <a:t>Временное решение</a:t>
            </a:r>
          </a:p>
          <a:p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040" y="1859407"/>
            <a:ext cx="9249412" cy="499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23909" y="206718"/>
            <a:ext cx="4182291" cy="1293028"/>
          </a:xfrm>
        </p:spPr>
        <p:txBody>
          <a:bodyPr/>
          <a:lstStyle/>
          <a:p>
            <a:r>
              <a:rPr lang="ru-RU" dirty="0" smtClean="0"/>
              <a:t>Модель бота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383" y="1904462"/>
            <a:ext cx="9107662" cy="490315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870816" y="1315080"/>
            <a:ext cx="21731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FF00"/>
                </a:solidFill>
              </a:rPr>
              <a:t>Проблема </a:t>
            </a:r>
            <a:r>
              <a:rPr lang="en-US" dirty="0" smtClean="0">
                <a:solidFill>
                  <a:srgbClr val="00FF00"/>
                </a:solidFill>
              </a:rPr>
              <a:t>2</a:t>
            </a:r>
            <a:endParaRPr lang="ru-RU" dirty="0" smtClean="0">
              <a:solidFill>
                <a:srgbClr val="00FF00"/>
              </a:solidFill>
            </a:endParaRPr>
          </a:p>
          <a:p>
            <a:r>
              <a:rPr lang="ru-RU" sz="1400" dirty="0" smtClean="0">
                <a:solidFill>
                  <a:srgbClr val="00FF00"/>
                </a:solidFill>
              </a:rPr>
              <a:t>Временное решение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0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9486" y="764373"/>
            <a:ext cx="7456714" cy="1293028"/>
          </a:xfrm>
        </p:spPr>
        <p:txBody>
          <a:bodyPr/>
          <a:lstStyle/>
          <a:p>
            <a:r>
              <a:rPr lang="ru-RU" dirty="0" smtClean="0"/>
              <a:t>Создание стенок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486" y="2057401"/>
            <a:ext cx="7324924" cy="3795876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5" name="Прямоугольник 4"/>
          <p:cNvSpPr/>
          <p:nvPr/>
        </p:nvSpPr>
        <p:spPr>
          <a:xfrm>
            <a:off x="796967" y="1972881"/>
            <a:ext cx="26429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Создание стенок мышкой и запись их в файл оказалось неплохим решением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3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9486" y="764373"/>
            <a:ext cx="7456714" cy="1293028"/>
          </a:xfrm>
        </p:spPr>
        <p:txBody>
          <a:bodyPr/>
          <a:lstStyle/>
          <a:p>
            <a:r>
              <a:rPr lang="ru-RU" dirty="0" smtClean="0"/>
              <a:t>Создание стенок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1332" y="1524000"/>
            <a:ext cx="3189514" cy="4024125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Правая кнопка мыши-ориентир</a:t>
            </a:r>
          </a:p>
          <a:p>
            <a:r>
              <a:rPr lang="ru-RU" dirty="0" smtClean="0"/>
              <a:t>Левая</a:t>
            </a:r>
            <a:r>
              <a:rPr lang="en-US" dirty="0"/>
              <a:t> </a:t>
            </a:r>
            <a:r>
              <a:rPr lang="ru-RU" dirty="0" smtClean="0"/>
              <a:t>кнопка мыши</a:t>
            </a:r>
            <a:r>
              <a:rPr lang="en-US" dirty="0" smtClean="0"/>
              <a:t>-</a:t>
            </a:r>
            <a:r>
              <a:rPr lang="ru-RU" dirty="0" smtClean="0"/>
              <a:t>постановка блока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51" y="2015677"/>
            <a:ext cx="6825249" cy="4381890"/>
          </a:xfrm>
          <a:prstGeom prst="rect">
            <a:avLst/>
          </a:prstGeom>
          <a:ln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14653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9486" y="764373"/>
            <a:ext cx="7456714" cy="1293028"/>
          </a:xfrm>
        </p:spPr>
        <p:txBody>
          <a:bodyPr/>
          <a:lstStyle/>
          <a:p>
            <a:r>
              <a:rPr lang="ru-RU" dirty="0" smtClean="0"/>
              <a:t>Создание стенок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89" y="2168434"/>
            <a:ext cx="7237343" cy="4024125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83176" y="2431870"/>
            <a:ext cx="2116184" cy="949234"/>
          </a:xfrm>
        </p:spPr>
        <p:txBody>
          <a:bodyPr>
            <a:normAutofit/>
          </a:bodyPr>
          <a:lstStyle/>
          <a:p>
            <a:r>
              <a:rPr lang="ru-RU" dirty="0" smtClean="0"/>
              <a:t>Некоторые недочеты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651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5525" y="88098"/>
            <a:ext cx="8610600" cy="1293028"/>
          </a:xfrm>
        </p:spPr>
        <p:txBody>
          <a:bodyPr/>
          <a:lstStyle/>
          <a:p>
            <a:r>
              <a:rPr lang="ru-RU" dirty="0" smtClean="0"/>
              <a:t>Немного о игре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67" y="1915887"/>
            <a:ext cx="9055243" cy="46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459573"/>
            <a:ext cx="8488680" cy="1293028"/>
          </a:xfrm>
        </p:spPr>
        <p:txBody>
          <a:bodyPr/>
          <a:lstStyle/>
          <a:p>
            <a:r>
              <a:rPr lang="ru-RU" dirty="0" smtClean="0"/>
              <a:t>Итоги и Перспективы развития игры: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2480" y="1874520"/>
            <a:ext cx="10820400" cy="40241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Выход в меню из состояния паузы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Плавность столкновения со стенками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Добавление новых карт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Улучшение алгоритмов ботов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Добавление режима 2</a:t>
            </a:r>
            <a:r>
              <a:rPr lang="en-US" dirty="0" err="1" smtClean="0"/>
              <a:t>vsBots</a:t>
            </a:r>
            <a:endParaRPr lang="ru-RU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 err="1" smtClean="0"/>
              <a:t>Колизия</a:t>
            </a:r>
            <a:r>
              <a:rPr lang="ru-RU" dirty="0" smtClean="0"/>
              <a:t> танков</a:t>
            </a:r>
            <a:endParaRPr lang="ru-RU" dirty="0" smtClean="0"/>
          </a:p>
          <a:p>
            <a:pPr>
              <a:buFont typeface="Wingdings" panose="05000000000000000000" pitchFamily="2" charset="2"/>
              <a:buChar char="q"/>
            </a:pPr>
            <a:endParaRPr lang="ru-RU" dirty="0" smtClean="0"/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216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3409950"/>
            <a:ext cx="5532226" cy="3191669"/>
          </a:xfrm>
        </p:spPr>
      </p:pic>
      <p:sp>
        <p:nvSpPr>
          <p:cNvPr id="5" name="Прямоугольник 4"/>
          <p:cNvSpPr/>
          <p:nvPr/>
        </p:nvSpPr>
        <p:spPr>
          <a:xfrm>
            <a:off x="8035628" y="6061347"/>
            <a:ext cx="476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https://github.com/Aleksei9810636</a:t>
            </a:r>
            <a:endParaRPr lang="ru-RU" dirty="0">
              <a:solidFill>
                <a:srgbClr val="00FF00"/>
              </a:solidFill>
            </a:endParaRPr>
          </a:p>
        </p:txBody>
      </p:sp>
      <p:pic>
        <p:nvPicPr>
          <p:cNvPr id="1026" name="Picture 2" descr="Github Logo Icon - Free vector graphic on Pixab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16" y="5890407"/>
            <a:ext cx="711212" cy="71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49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95406" y="433447"/>
            <a:ext cx="5767252" cy="663833"/>
          </a:xfrm>
        </p:spPr>
        <p:txBody>
          <a:bodyPr/>
          <a:lstStyle/>
          <a:p>
            <a:pPr algn="ctr"/>
            <a:r>
              <a:rPr lang="ru-RU" dirty="0" smtClean="0"/>
              <a:t>Игра 1 на 1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9734550" y="1828800"/>
            <a:ext cx="2085975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1" y="1828800"/>
            <a:ext cx="8995589" cy="4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6491" y="146064"/>
            <a:ext cx="8610600" cy="1293028"/>
          </a:xfrm>
        </p:spPr>
        <p:txBody>
          <a:bodyPr/>
          <a:lstStyle/>
          <a:p>
            <a:r>
              <a:rPr lang="ru-RU" dirty="0" smtClean="0"/>
              <a:t>Игра в соло против ботов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7008308" y="1108441"/>
            <a:ext cx="2362115" cy="3306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(</a:t>
            </a:r>
            <a:r>
              <a:rPr lang="ru-RU" dirty="0" smtClean="0"/>
              <a:t>В разработке)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1828801"/>
            <a:ext cx="9088504" cy="48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34175" y="97623"/>
            <a:ext cx="3467100" cy="1293028"/>
          </a:xfrm>
        </p:spPr>
        <p:txBody>
          <a:bodyPr/>
          <a:lstStyle/>
          <a:p>
            <a:r>
              <a:rPr lang="ru-RU" dirty="0" smtClean="0"/>
              <a:t>управление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579" y="2510395"/>
            <a:ext cx="1014554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2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2200" y="202398"/>
            <a:ext cx="8610600" cy="1293028"/>
          </a:xfrm>
        </p:spPr>
        <p:txBody>
          <a:bodyPr/>
          <a:lstStyle/>
          <a:p>
            <a:r>
              <a:rPr lang="ru-RU" dirty="0" smtClean="0"/>
              <a:t>Модель танка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3653" y="2425083"/>
            <a:ext cx="3048000" cy="4024125"/>
          </a:xfrm>
        </p:spPr>
        <p:txBody>
          <a:bodyPr/>
          <a:lstStyle/>
          <a:p>
            <a:r>
              <a:rPr lang="ru-RU" dirty="0" smtClean="0"/>
              <a:t>Координаты центра (</a:t>
            </a:r>
            <a:r>
              <a:rPr lang="en-US" dirty="0" smtClean="0"/>
              <a:t>X, Y)</a:t>
            </a:r>
          </a:p>
          <a:p>
            <a:r>
              <a:rPr lang="ru-RU" dirty="0" smtClean="0"/>
              <a:t>Угол  относительно вертикали</a:t>
            </a:r>
            <a:endParaRPr lang="en-US" dirty="0" smtClean="0"/>
          </a:p>
          <a:p>
            <a:r>
              <a:rPr lang="ru-RU" dirty="0" smtClean="0"/>
              <a:t>Реализовано </a:t>
            </a:r>
            <a:r>
              <a:rPr lang="ru-RU" dirty="0" smtClean="0"/>
              <a:t>ускорение при </a:t>
            </a:r>
            <a:r>
              <a:rPr lang="ru-RU" dirty="0" smtClean="0"/>
              <a:t>движении</a:t>
            </a:r>
            <a:endParaRPr lang="ru-RU" dirty="0" smtClean="0"/>
          </a:p>
          <a:p>
            <a:endParaRPr lang="ru-RU" dirty="0">
              <a:solidFill>
                <a:srgbClr val="00FF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26" y="2180501"/>
            <a:ext cx="8820776" cy="474892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221664"/>
            <a:ext cx="4377093" cy="9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30462" y="376644"/>
            <a:ext cx="7946571" cy="1293028"/>
          </a:xfrm>
        </p:spPr>
        <p:txBody>
          <a:bodyPr/>
          <a:lstStyle/>
          <a:p>
            <a:r>
              <a:rPr lang="ru-RU" dirty="0" smtClean="0"/>
              <a:t>Относительность скорости башни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2194" y="1829470"/>
            <a:ext cx="8999179" cy="484475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85333" y="1829470"/>
            <a:ext cx="28307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</a:t>
            </a:r>
            <a:r>
              <a:rPr lang="ru-RU" dirty="0" smtClean="0"/>
              <a:t>(</a:t>
            </a:r>
            <a:r>
              <a:rPr lang="en-US" dirty="0" err="1" smtClean="0"/>
              <a:t>VAngle</a:t>
            </a:r>
            <a:r>
              <a:rPr lang="ru-RU" dirty="0" smtClean="0"/>
              <a:t>)-скорость вращения башни</a:t>
            </a:r>
          </a:p>
          <a:p>
            <a:r>
              <a:rPr lang="en-US" dirty="0" smtClean="0"/>
              <a:t>V(</a:t>
            </a:r>
            <a:r>
              <a:rPr lang="en-US" dirty="0" err="1" smtClean="0"/>
              <a:t>TankVAngle</a:t>
            </a:r>
            <a:r>
              <a:rPr lang="en-US" dirty="0" smtClean="0"/>
              <a:t>)</a:t>
            </a:r>
            <a:r>
              <a:rPr lang="ru-RU" dirty="0" smtClean="0"/>
              <a:t>-угловая скорость танка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33" y="3124798"/>
            <a:ext cx="3126861" cy="32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3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 стенками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49641" y="1403986"/>
            <a:ext cx="2152650" cy="472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Общая идея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5616" y="2345600"/>
            <a:ext cx="2723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Как определить, врезались ли мы</a:t>
            </a:r>
            <a:r>
              <a:rPr lang="ru-RU" dirty="0" smtClean="0"/>
              <a:t>?</a:t>
            </a:r>
          </a:p>
          <a:p>
            <a:endParaRPr lang="ru-RU" dirty="0" smtClean="0"/>
          </a:p>
          <a:p>
            <a:r>
              <a:rPr lang="ru-RU" dirty="0" smtClean="0"/>
              <a:t>Используем встроенную функцию проверку пересечения  </a:t>
            </a:r>
            <a:r>
              <a:rPr lang="en-US" dirty="0"/>
              <a:t>p</a:t>
            </a:r>
            <a:r>
              <a:rPr lang="en-US" dirty="0" smtClean="0"/>
              <a:t>olygon </a:t>
            </a:r>
            <a:r>
              <a:rPr lang="ru-RU" dirty="0" smtClean="0"/>
              <a:t>и </a:t>
            </a:r>
            <a:r>
              <a:rPr lang="en-US" dirty="0" smtClean="0"/>
              <a:t>rectangle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34" y="1403986"/>
            <a:ext cx="10409413" cy="56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 стенками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166907" y="1357144"/>
            <a:ext cx="163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FF00"/>
                </a:solidFill>
              </a:rPr>
              <a:t>Проблема 1</a:t>
            </a:r>
            <a:endParaRPr lang="ru-RU" dirty="0">
              <a:solidFill>
                <a:srgbClr val="00FF00"/>
              </a:solidFill>
            </a:endParaRPr>
          </a:p>
        </p:txBody>
      </p:sp>
      <p:sp>
        <p:nvSpPr>
          <p:cNvPr id="12" name="Объект 11"/>
          <p:cNvSpPr>
            <a:spLocks noGrp="1"/>
          </p:cNvSpPr>
          <p:nvPr>
            <p:ph idx="1"/>
          </p:nvPr>
        </p:nvSpPr>
        <p:spPr>
          <a:xfrm>
            <a:off x="542926" y="2232661"/>
            <a:ext cx="4676774" cy="1043940"/>
          </a:xfrm>
        </p:spPr>
        <p:txBody>
          <a:bodyPr/>
          <a:lstStyle/>
          <a:p>
            <a:r>
              <a:rPr lang="ru-RU" dirty="0" smtClean="0"/>
              <a:t>Как определить, куда «отталкивать» танк?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1" y="1726476"/>
            <a:ext cx="3230403" cy="48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977</TotalTime>
  <Words>221</Words>
  <Application>Microsoft Office PowerPoint</Application>
  <PresentationFormat>Широкоэкранный</PresentationFormat>
  <Paragraphs>61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</vt:lpstr>
      <vt:lpstr>След самолета</vt:lpstr>
      <vt:lpstr>Tankbattles</vt:lpstr>
      <vt:lpstr>Немного о игре</vt:lpstr>
      <vt:lpstr>Игра 1 на 1</vt:lpstr>
      <vt:lpstr>Игра в соло против ботов</vt:lpstr>
      <vt:lpstr>управление</vt:lpstr>
      <vt:lpstr>Модель танка </vt:lpstr>
      <vt:lpstr>Относительность скорости башни</vt:lpstr>
      <vt:lpstr>Столкновение с стенками</vt:lpstr>
      <vt:lpstr>Столкновение с стенками</vt:lpstr>
      <vt:lpstr>Столкновение с стенками</vt:lpstr>
      <vt:lpstr>Столкновение со стенками</vt:lpstr>
      <vt:lpstr>Столкновение со стенками</vt:lpstr>
      <vt:lpstr>Модель бота</vt:lpstr>
      <vt:lpstr>Модель бота</vt:lpstr>
      <vt:lpstr>Модель бота</vt:lpstr>
      <vt:lpstr>Модель бота</vt:lpstr>
      <vt:lpstr>Создание стенок</vt:lpstr>
      <vt:lpstr>Создание стенок</vt:lpstr>
      <vt:lpstr>Создание стенок</vt:lpstr>
      <vt:lpstr>Итоги и Перспективы развития игры: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Tankbattles</dc:title>
  <dc:creator>Пользователь Windows</dc:creator>
  <cp:lastModifiedBy>Пользователь Windows</cp:lastModifiedBy>
  <cp:revision>45</cp:revision>
  <dcterms:created xsi:type="dcterms:W3CDTF">2023-04-15T06:34:30Z</dcterms:created>
  <dcterms:modified xsi:type="dcterms:W3CDTF">2023-04-21T19:30:07Z</dcterms:modified>
</cp:coreProperties>
</file>